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0" r:id="rId4"/>
    <p:sldId id="267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09/05/2012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09/05/2012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09/05/2012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09/05/2012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09/05/2012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09/05/2012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09/05/2012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09/05/2012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09/05/2012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09/05/2012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09/05/2012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70467-AD3E-4FF2-82FC-CFC5F3737285}" type="datetimeFigureOut">
              <a:rPr lang="es-ES" smtClean="0"/>
              <a:pPr/>
              <a:t>09/05/2012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El Barroco. Aspectos generales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s-E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Contexto de decadencia política española</a:t>
            </a:r>
          </a:p>
          <a:p>
            <a:pPr marL="514350" indent="-514350">
              <a:buAutoNum type="arabicPeriod"/>
            </a:pPr>
            <a:r>
              <a:rPr lang="es-E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Temática del desengaño</a:t>
            </a:r>
          </a:p>
          <a:p>
            <a:pPr marL="514350" indent="-514350">
              <a:buAutoNum type="arabicPeriod"/>
            </a:pPr>
            <a:r>
              <a:rPr lang="es-E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Visión pesimista de la vida</a:t>
            </a:r>
            <a:endParaRPr lang="es-ES" sz="36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s-E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Vuelta al teocentrismo</a:t>
            </a:r>
            <a:endParaRPr lang="es-ES" sz="36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s-E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Gusto por lo elaborado y lo artificial</a:t>
            </a:r>
            <a:endParaRPr lang="es-ES" sz="36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s-E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Contrastes violentos</a:t>
            </a:r>
            <a:endParaRPr lang="es-ES" sz="36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Renacimiento y </a:t>
            </a: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Barroco</a:t>
            </a:r>
            <a:b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s-ES" sz="31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San Jerónimo (</a:t>
            </a:r>
            <a:r>
              <a:rPr lang="es-ES" sz="31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Ghirlandaio</a:t>
            </a:r>
            <a:r>
              <a:rPr lang="es-ES" sz="31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/ </a:t>
            </a:r>
            <a:r>
              <a:rPr lang="es-ES" sz="31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Caravaggio</a:t>
            </a:r>
            <a:r>
              <a:rPr lang="es-ES" sz="31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)</a:t>
            </a:r>
            <a:endParaRPr lang="es-ES" sz="31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7" name="6 Marcador de contenido" descr="San Jerónimo de Ghirlandai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2276872"/>
            <a:ext cx="2880320" cy="3268448"/>
          </a:xfrm>
        </p:spPr>
      </p:pic>
      <p:pic>
        <p:nvPicPr>
          <p:cNvPr id="8" name="7 Imagen" descr="San Jerónimo de Caravaggi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2204864"/>
            <a:ext cx="4767426" cy="345638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Mapa de la literatura </a:t>
            </a: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barroca</a:t>
            </a:r>
            <a:endParaRPr lang="es-E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AutoNum type="arabicPeriod"/>
            </a:pPr>
            <a:r>
              <a:rPr lang="es-ES" sz="3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La poesía española del </a:t>
            </a:r>
            <a:r>
              <a:rPr lang="es-ES" sz="3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Barroco:</a:t>
            </a:r>
            <a:endParaRPr lang="es-ES" sz="30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s-ES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	</a:t>
            </a:r>
            <a:r>
              <a:rPr lang="es-ES" sz="3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1.1. </a:t>
            </a:r>
            <a:r>
              <a:rPr lang="es-ES" sz="3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Culteranismo: Góngora.</a:t>
            </a:r>
            <a:endParaRPr lang="es-ES" sz="30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s-ES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	</a:t>
            </a:r>
            <a:r>
              <a:rPr lang="es-ES" sz="3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1.2. </a:t>
            </a:r>
            <a:r>
              <a:rPr lang="es-ES" sz="3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Conceptismo: Quevedo.</a:t>
            </a:r>
          </a:p>
          <a:p>
            <a:pPr>
              <a:buNone/>
            </a:pPr>
            <a:r>
              <a:rPr lang="es-ES" sz="3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</a:t>
            </a:r>
            <a:r>
              <a:rPr lang="es-ES" sz="3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1.3. Vida y obra: Lope de Vega</a:t>
            </a:r>
            <a:endParaRPr lang="es-ES" sz="30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es-ES" sz="30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s-ES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s-ES" sz="3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2. La prosa española del </a:t>
            </a:r>
            <a:r>
              <a:rPr lang="es-ES" sz="3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Barroco:</a:t>
            </a:r>
            <a:endParaRPr lang="es-ES" sz="30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s-ES" sz="3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2.1. La novela </a:t>
            </a:r>
            <a:r>
              <a:rPr lang="es-ES" sz="3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picaresca (II): </a:t>
            </a:r>
            <a:r>
              <a:rPr lang="es-ES" sz="3000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Guzmán de 		        </a:t>
            </a:r>
            <a:r>
              <a:rPr lang="es-ES" sz="3000" i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Alfarache</a:t>
            </a:r>
            <a:r>
              <a:rPr lang="es-ES" sz="3000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; El Buscón.</a:t>
            </a:r>
            <a:endParaRPr lang="es-ES" sz="3000" i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s-ES" sz="3000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</a:t>
            </a:r>
            <a:r>
              <a:rPr lang="es-ES" sz="3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2.2. </a:t>
            </a:r>
            <a:r>
              <a:rPr lang="es-ES" sz="3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La novela-marco: María de Zayas.</a:t>
            </a:r>
            <a:endParaRPr lang="es-ES" sz="30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s-ES" sz="3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</a:t>
            </a:r>
          </a:p>
          <a:p>
            <a:pPr>
              <a:buNone/>
            </a:pPr>
            <a:endParaRPr lang="es-ES" sz="2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endParaRPr lang="es-ES" sz="28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3. El teatro español del </a:t>
            </a:r>
            <a:r>
              <a:rPr lang="es-ES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Barroco:</a:t>
            </a:r>
          </a:p>
          <a:p>
            <a:pPr>
              <a:buNone/>
            </a:pPr>
            <a:r>
              <a:rPr lang="es-ES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</a:t>
            </a:r>
            <a:r>
              <a:rPr lang="es-ES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3.1. La comedia nueva: Lope de Vega.</a:t>
            </a:r>
          </a:p>
          <a:p>
            <a:pPr>
              <a:buNone/>
            </a:pPr>
            <a:r>
              <a:rPr lang="es-ES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</a:t>
            </a:r>
            <a:r>
              <a:rPr lang="es-ES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3.2. El teatro filosófico: Calderón de la Barca.</a:t>
            </a:r>
            <a:endParaRPr lang="es-E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Personalizado 1">
      <a:dk1>
        <a:sysClr val="windowText" lastClr="000000"/>
      </a:dk1>
      <a:lt1>
        <a:srgbClr val="000000"/>
      </a:lt1>
      <a:dk2>
        <a:srgbClr val="000000"/>
      </a:dk2>
      <a:lt2>
        <a:srgbClr val="000000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77</TotalTime>
  <Words>52</Words>
  <Application>Microsoft Office PowerPoint</Application>
  <PresentationFormat>Presentación en pantalla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El Barroco. Aspectos generales</vt:lpstr>
      <vt:lpstr>Renacimiento y Barroco San Jerónimo (Ghirlandaio / Caravaggio)</vt:lpstr>
      <vt:lpstr>Mapa de la literatura barroca</vt:lpstr>
      <vt:lpstr>Diapositiva 4</vt:lpstr>
    </vt:vector>
  </TitlesOfParts>
  <Company>Universidad de Jaén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Servicio de Informática</dc:creator>
  <cp:lastModifiedBy>Juan</cp:lastModifiedBy>
  <cp:revision>12</cp:revision>
  <dcterms:created xsi:type="dcterms:W3CDTF">2012-04-17T11:41:21Z</dcterms:created>
  <dcterms:modified xsi:type="dcterms:W3CDTF">2012-05-09T10:49:43Z</dcterms:modified>
</cp:coreProperties>
</file>